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2" r:id="rId3"/>
    <p:sldId id="257" r:id="rId4"/>
    <p:sldId id="261" r:id="rId5"/>
    <p:sldId id="266" r:id="rId6"/>
    <p:sldId id="258" r:id="rId7"/>
    <p:sldId id="259" r:id="rId8"/>
    <p:sldId id="260" r:id="rId9"/>
    <p:sldId id="265" r:id="rId10"/>
    <p:sldId id="267" r:id="rId11"/>
    <p:sldId id="268" r:id="rId12"/>
    <p:sldId id="269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endParaRPr lang="ro-RO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endParaRPr lang="ro-RO" dirty="0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021" y="260648"/>
            <a:ext cx="8031958" cy="71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88" y="6306829"/>
            <a:ext cx="1215100" cy="37532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431540" y="1052736"/>
            <a:ext cx="8280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31540" y="6237312"/>
            <a:ext cx="8280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288639"/>
            <a:ext cx="965565" cy="4988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3C941-4179-48F5-8464-983AF9EE02BA}" type="datetimeFigureOut">
              <a:rPr lang="en-GB" smtClean="0"/>
              <a:t>24/10/2014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AEC8A-A0E0-4620-A4D3-8957C769298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Florin.nemtanu@iee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021" y="260648"/>
            <a:ext cx="8031958" cy="71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Obiectivele</a:t>
            </a:r>
            <a:r>
              <a:rPr lang="en-GB" dirty="0" smtClean="0"/>
              <a:t> </a:t>
            </a:r>
            <a:r>
              <a:rPr lang="en-GB" dirty="0" err="1" smtClean="0"/>
              <a:t>proiectului</a:t>
            </a:r>
            <a:endParaRPr lang="ro-RO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Sl.dr.ing</a:t>
            </a:r>
            <a:r>
              <a:rPr lang="en-GB" dirty="0" smtClean="0"/>
              <a:t>. Florin </a:t>
            </a:r>
            <a:r>
              <a:rPr lang="en-GB" dirty="0" err="1" smtClean="0"/>
              <a:t>Nemtanu</a:t>
            </a:r>
            <a:endParaRPr lang="ro-R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588" y="6306829"/>
            <a:ext cx="1215100" cy="3753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31540" y="113923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/>
              <a:t>Programul Operaţional Sectorial pentru Dezvoltarea Resurselor Umane 2007 – </a:t>
            </a:r>
            <a:r>
              <a:rPr lang="pt-BR" sz="1200" dirty="0" smtClean="0"/>
              <a:t>2013</a:t>
            </a:r>
            <a:endParaRPr lang="ro-RO" sz="1200" dirty="0" smtClean="0"/>
          </a:p>
          <a:p>
            <a:pPr algn="ctr"/>
            <a:r>
              <a:rPr lang="ro-RO" sz="1200" dirty="0" smtClean="0"/>
              <a:t>Investește </a:t>
            </a:r>
            <a:r>
              <a:rPr lang="ro-RO" sz="1200" dirty="0"/>
              <a:t>în oameni </a:t>
            </a:r>
            <a:r>
              <a:rPr lang="ro-RO" sz="1200" dirty="0" smtClean="0"/>
              <a:t>!</a:t>
            </a:r>
          </a:p>
          <a:p>
            <a:pPr algn="ctr"/>
            <a:r>
              <a:rPr lang="ro-RO" sz="1200" b="1" dirty="0"/>
              <a:t>„Laborator de sisteme inteligente pentru transporturi în vederea creșterii calității și testării în învățământul superior românesc</a:t>
            </a:r>
            <a:r>
              <a:rPr lang="ro-RO" sz="1200" b="1" dirty="0" smtClean="0"/>
              <a:t>”</a:t>
            </a:r>
          </a:p>
          <a:p>
            <a:pPr algn="ctr"/>
            <a:r>
              <a:rPr lang="ro-RO" sz="1200" dirty="0"/>
              <a:t>POSDRU/156/1.2/G/141228</a:t>
            </a:r>
            <a:endParaRPr lang="ro-RO" sz="1200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31540" y="1052736"/>
            <a:ext cx="8280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1540" y="6237312"/>
            <a:ext cx="828092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0755" y="6306830"/>
            <a:ext cx="938515" cy="4848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Detalierea obiectivelor specifice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o-RO" dirty="0"/>
              <a:t>Prin intermediul laboratorului </a:t>
            </a:r>
            <a:r>
              <a:rPr lang="ro-RO" dirty="0" smtClean="0"/>
              <a:t>de </a:t>
            </a:r>
            <a:r>
              <a:rPr lang="it-IT" dirty="0" smtClean="0"/>
              <a:t>cercetare </a:t>
            </a:r>
            <a:r>
              <a:rPr lang="it-IT" dirty="0"/>
              <a:t>– testare studentii si masteranzii din cadrul facultatii </a:t>
            </a:r>
            <a:r>
              <a:rPr lang="it-IT" dirty="0" smtClean="0"/>
              <a:t>de</a:t>
            </a:r>
            <a:r>
              <a:rPr lang="ro-RO" dirty="0" smtClean="0"/>
              <a:t> </a:t>
            </a:r>
            <a:r>
              <a:rPr lang="it-IT" dirty="0" smtClean="0"/>
              <a:t>profil </a:t>
            </a:r>
            <a:r>
              <a:rPr lang="it-IT" dirty="0"/>
              <a:t>vor avea la dispozitie intreg instrumentarul necesar </a:t>
            </a:r>
            <a:r>
              <a:rPr lang="it-IT" dirty="0" smtClean="0"/>
              <a:t>pentru</a:t>
            </a:r>
            <a:r>
              <a:rPr lang="ro-RO" dirty="0" smtClean="0"/>
              <a:t> </a:t>
            </a:r>
            <a:r>
              <a:rPr lang="it-IT" dirty="0" smtClean="0"/>
              <a:t>dezvoltarea </a:t>
            </a:r>
            <a:r>
              <a:rPr lang="it-IT" dirty="0"/>
              <a:t>abilitatilor si competentelor cerute pe piata muncii </a:t>
            </a:r>
            <a:r>
              <a:rPr lang="it-IT" dirty="0" smtClean="0"/>
              <a:t>in</a:t>
            </a:r>
            <a:r>
              <a:rPr lang="ro-RO" dirty="0" smtClean="0"/>
              <a:t> prezent </a:t>
            </a:r>
            <a:r>
              <a:rPr lang="ro-RO" dirty="0"/>
              <a:t>de catre angajatori</a:t>
            </a:r>
            <a:r>
              <a:rPr lang="ro-RO" dirty="0" smtClean="0"/>
              <a:t>.</a:t>
            </a:r>
          </a:p>
          <a:p>
            <a:r>
              <a:rPr lang="ro-RO" dirty="0"/>
              <a:t>Utilizarea platformelor de testare </a:t>
            </a:r>
            <a:r>
              <a:rPr lang="ro-RO" dirty="0" smtClean="0"/>
              <a:t>din laborator </a:t>
            </a:r>
            <a:r>
              <a:rPr lang="ro-RO" dirty="0"/>
              <a:t>vor oferi studentilor sansa de a testa instrumente </a:t>
            </a:r>
            <a:r>
              <a:rPr lang="ro-RO" dirty="0" smtClean="0"/>
              <a:t>reale </a:t>
            </a:r>
            <a:r>
              <a:rPr lang="it-IT" dirty="0" smtClean="0"/>
              <a:t>utilizate </a:t>
            </a:r>
            <a:r>
              <a:rPr lang="it-IT" dirty="0"/>
              <a:t>pe piata de profil, sub coordonarea personalului </a:t>
            </a:r>
            <a:r>
              <a:rPr lang="it-IT" dirty="0" smtClean="0"/>
              <a:t>didactic,</a:t>
            </a:r>
            <a:r>
              <a:rPr lang="ro-RO" dirty="0" smtClean="0"/>
              <a:t> astfel </a:t>
            </a:r>
            <a:r>
              <a:rPr lang="ro-RO" dirty="0"/>
              <a:t>avand posibilitatea chiar din timpul studiilor universitare sa </a:t>
            </a:r>
            <a:r>
              <a:rPr lang="ro-RO" dirty="0" smtClean="0"/>
              <a:t>isi </a:t>
            </a:r>
            <a:r>
              <a:rPr lang="it-IT" dirty="0" smtClean="0"/>
              <a:t>formeze </a:t>
            </a:r>
            <a:r>
              <a:rPr lang="it-IT" dirty="0"/>
              <a:t>competente si abilitati cerute de angajatori.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27155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Detalierea obiectivelor specifice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dirty="0" smtClean="0"/>
              <a:t>Cadrele </a:t>
            </a:r>
            <a:r>
              <a:rPr lang="it-IT" dirty="0" smtClean="0"/>
              <a:t>universitare </a:t>
            </a:r>
            <a:r>
              <a:rPr lang="it-IT" dirty="0"/>
              <a:t>participante in cadrul proiectului vor obtine </a:t>
            </a:r>
            <a:r>
              <a:rPr lang="it-IT" dirty="0" smtClean="0"/>
              <a:t>certificarea</a:t>
            </a:r>
            <a:r>
              <a:rPr lang="ro-RO" dirty="0" smtClean="0"/>
              <a:t> </a:t>
            </a:r>
            <a:r>
              <a:rPr lang="pt-BR" dirty="0" smtClean="0"/>
              <a:t>internationala </a:t>
            </a:r>
            <a:r>
              <a:rPr lang="pt-BR" dirty="0"/>
              <a:t>necesara pentru utilizarea echipamentelor, </a:t>
            </a:r>
            <a:r>
              <a:rPr lang="pt-BR" dirty="0" smtClean="0"/>
              <a:t>avand</a:t>
            </a:r>
            <a:r>
              <a:rPr lang="ro-RO" dirty="0" smtClean="0"/>
              <a:t> </a:t>
            </a:r>
            <a:r>
              <a:rPr lang="it-IT" dirty="0" smtClean="0"/>
              <a:t>posibilitatea </a:t>
            </a:r>
            <a:r>
              <a:rPr lang="it-IT" dirty="0"/>
              <a:t>ulterior sa instruiasca studentii si masteranzii ce </a:t>
            </a:r>
            <a:r>
              <a:rPr lang="it-IT" dirty="0" smtClean="0"/>
              <a:t>doresc</a:t>
            </a:r>
            <a:r>
              <a:rPr lang="ro-RO" dirty="0" smtClean="0"/>
              <a:t> sa </a:t>
            </a:r>
            <a:r>
              <a:rPr lang="ro-RO" dirty="0"/>
              <a:t>obtina certificare.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072853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Concluzii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o-RO" sz="2000" dirty="0"/>
              <a:t>Proiectul raspunde obiectivului general al </a:t>
            </a:r>
            <a:r>
              <a:rPr lang="ro-RO" sz="2000" dirty="0" smtClean="0"/>
              <a:t>Axei Prioritare </a:t>
            </a:r>
            <a:r>
              <a:rPr lang="ro-RO" sz="2000" dirty="0"/>
              <a:t>1 „Dezvoltarea rutelor flexibile de învăţare pe tot </a:t>
            </a:r>
            <a:r>
              <a:rPr lang="ro-RO" sz="2000" dirty="0" smtClean="0"/>
              <a:t>parcursul </a:t>
            </a:r>
            <a:r>
              <a:rPr lang="it-IT" sz="2000" dirty="0" smtClean="0"/>
              <a:t>vieţii </a:t>
            </a:r>
            <a:r>
              <a:rPr lang="it-IT" sz="2000" dirty="0"/>
              <a:t>şi creşterea accesului la educaţie şi formare prin furnizarea </a:t>
            </a:r>
            <a:r>
              <a:rPr lang="it-IT" sz="2000" dirty="0" smtClean="0"/>
              <a:t>unei</a:t>
            </a:r>
            <a:r>
              <a:rPr lang="ro-RO" sz="2000" dirty="0" smtClean="0"/>
              <a:t> educaţii </a:t>
            </a:r>
            <a:r>
              <a:rPr lang="ro-RO" sz="2000" dirty="0"/>
              <a:t>iniţiale şi continue moderne şi de calitate, </a:t>
            </a:r>
            <a:r>
              <a:rPr lang="ro-RO" sz="2000" dirty="0" smtClean="0"/>
              <a:t>incluzând </a:t>
            </a:r>
            <a:r>
              <a:rPr lang="it-IT" sz="2000" dirty="0" smtClean="0"/>
              <a:t>învăţământul </a:t>
            </a:r>
            <a:r>
              <a:rPr lang="it-IT" sz="2000" dirty="0"/>
              <a:t>superior şi cercetarea” prin imbinarea </a:t>
            </a:r>
            <a:r>
              <a:rPr lang="it-IT" sz="2000" dirty="0" smtClean="0"/>
              <a:t>educatiei</a:t>
            </a:r>
            <a:r>
              <a:rPr lang="ro-RO" sz="2000" dirty="0" smtClean="0"/>
              <a:t> </a:t>
            </a:r>
            <a:r>
              <a:rPr lang="it-IT" sz="2000" dirty="0" smtClean="0"/>
              <a:t>traditionale </a:t>
            </a:r>
            <a:r>
              <a:rPr lang="it-IT" sz="2000" dirty="0"/>
              <a:t>universitare cu testarea aplicativa intr-un laborator </a:t>
            </a:r>
            <a:r>
              <a:rPr lang="it-IT" sz="2000" dirty="0" smtClean="0"/>
              <a:t>de</a:t>
            </a:r>
            <a:r>
              <a:rPr lang="ro-RO" sz="2000" dirty="0" smtClean="0"/>
              <a:t> </a:t>
            </a:r>
            <a:r>
              <a:rPr lang="it-IT" sz="2000" dirty="0" smtClean="0"/>
              <a:t>testare </a:t>
            </a:r>
            <a:r>
              <a:rPr lang="it-IT" sz="2000" dirty="0"/>
              <a:t>si simulare. </a:t>
            </a:r>
            <a:endParaRPr lang="ro-RO" sz="2000" dirty="0" smtClean="0"/>
          </a:p>
          <a:p>
            <a:pPr algn="just"/>
            <a:r>
              <a:rPr lang="it-IT" sz="2000" dirty="0" smtClean="0"/>
              <a:t>Lipsa </a:t>
            </a:r>
            <a:r>
              <a:rPr lang="it-IT" sz="2000" dirty="0"/>
              <a:t>unor abilitati practice este </a:t>
            </a:r>
            <a:r>
              <a:rPr lang="it-IT" sz="2000" dirty="0" smtClean="0"/>
              <a:t>principalul</a:t>
            </a:r>
            <a:r>
              <a:rPr lang="ro-RO" sz="2000" dirty="0" smtClean="0"/>
              <a:t> obstacol </a:t>
            </a:r>
            <a:r>
              <a:rPr lang="ro-RO" sz="2000" dirty="0"/>
              <a:t>intampinat de proaspetii absolventi de facultate </a:t>
            </a:r>
            <a:r>
              <a:rPr lang="ro-RO" sz="2000" dirty="0" smtClean="0"/>
              <a:t>in </a:t>
            </a:r>
            <a:r>
              <a:rPr lang="it-IT" sz="2000" dirty="0" smtClean="0"/>
              <a:t>orientarea </a:t>
            </a:r>
            <a:r>
              <a:rPr lang="it-IT" sz="2000" dirty="0"/>
              <a:t>si incadrarea pe piata muncii. </a:t>
            </a:r>
            <a:endParaRPr lang="ro-RO" sz="2000" dirty="0" smtClean="0"/>
          </a:p>
          <a:p>
            <a:pPr algn="just"/>
            <a:r>
              <a:rPr lang="it-IT" sz="2000" dirty="0" smtClean="0"/>
              <a:t>Acumularea </a:t>
            </a:r>
            <a:r>
              <a:rPr lang="it-IT" sz="2000" dirty="0"/>
              <a:t>unor </a:t>
            </a:r>
            <a:r>
              <a:rPr lang="it-IT" sz="2000" dirty="0" smtClean="0"/>
              <a:t>bagaj</a:t>
            </a:r>
            <a:r>
              <a:rPr lang="ro-RO" sz="2000" dirty="0" smtClean="0"/>
              <a:t> minim </a:t>
            </a:r>
            <a:r>
              <a:rPr lang="ro-RO" sz="2000" dirty="0"/>
              <a:t>de experienta practica in mediul economic actual, mai </a:t>
            </a:r>
            <a:r>
              <a:rPr lang="ro-RO" sz="2000" dirty="0" smtClean="0"/>
              <a:t>ales </a:t>
            </a:r>
            <a:r>
              <a:rPr lang="it-IT" sz="2000" dirty="0" smtClean="0"/>
              <a:t>pentru </a:t>
            </a:r>
            <a:r>
              <a:rPr lang="it-IT" sz="2000" dirty="0"/>
              <a:t>absolventii cu specific tehnic, intarzie orientarea in cariera </a:t>
            </a:r>
            <a:r>
              <a:rPr lang="it-IT" sz="2000" dirty="0" smtClean="0"/>
              <a:t>a</a:t>
            </a:r>
            <a:r>
              <a:rPr lang="ro-RO" sz="2000" dirty="0" smtClean="0"/>
              <a:t> tinerilor </a:t>
            </a:r>
            <a:r>
              <a:rPr lang="ro-RO" sz="2000" dirty="0"/>
              <a:t>si extinde perioada de adaptare la piata muncii.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3320184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Discutii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Curricula </a:t>
            </a:r>
            <a:r>
              <a:rPr lang="en-GB" dirty="0" err="1" smtClean="0"/>
              <a:t>universitara</a:t>
            </a:r>
            <a:endParaRPr lang="en-GB" dirty="0" smtClean="0"/>
          </a:p>
          <a:p>
            <a:r>
              <a:rPr lang="en-GB" dirty="0" err="1" smtClean="0"/>
              <a:t>Competente</a:t>
            </a:r>
            <a:endParaRPr lang="en-GB" dirty="0" smtClean="0"/>
          </a:p>
          <a:p>
            <a:r>
              <a:rPr lang="en-GB" dirty="0" err="1" smtClean="0"/>
              <a:t>Acces</a:t>
            </a:r>
            <a:r>
              <a:rPr lang="en-GB" dirty="0" smtClean="0"/>
              <a:t> la </a:t>
            </a:r>
            <a:r>
              <a:rPr lang="en-GB" dirty="0" err="1" smtClean="0"/>
              <a:t>piata</a:t>
            </a:r>
            <a:r>
              <a:rPr lang="en-GB" dirty="0" smtClean="0"/>
              <a:t> </a:t>
            </a:r>
            <a:r>
              <a:rPr lang="en-GB" dirty="0" err="1" smtClean="0"/>
              <a:t>muncii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135025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Va</a:t>
            </a:r>
            <a:r>
              <a:rPr lang="en-GB" dirty="0" smtClean="0"/>
              <a:t> </a:t>
            </a:r>
            <a:r>
              <a:rPr lang="en-GB" dirty="0" err="1" smtClean="0"/>
              <a:t>multumesc</a:t>
            </a:r>
            <a:r>
              <a:rPr lang="en-GB" dirty="0" smtClean="0"/>
              <a:t> </a:t>
            </a:r>
            <a:r>
              <a:rPr lang="en-GB" dirty="0" err="1" smtClean="0"/>
              <a:t>pentru</a:t>
            </a:r>
            <a:r>
              <a:rPr lang="en-GB" dirty="0" smtClean="0"/>
              <a:t> </a:t>
            </a:r>
            <a:r>
              <a:rPr lang="en-GB" dirty="0" err="1" smtClean="0"/>
              <a:t>atentie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Florin.nemtanu@ieee.org</a:t>
            </a:r>
            <a:endParaRPr lang="en-GB" dirty="0" smtClean="0"/>
          </a:p>
          <a:p>
            <a:r>
              <a:rPr lang="en-GB" dirty="0" smtClean="0"/>
              <a:t>Tet.pub.ro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6112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Continut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Obiective</a:t>
            </a:r>
            <a:r>
              <a:rPr lang="en-GB" dirty="0" smtClean="0"/>
              <a:t> </a:t>
            </a:r>
            <a:r>
              <a:rPr lang="en-GB" dirty="0" err="1" smtClean="0"/>
              <a:t>generale</a:t>
            </a:r>
            <a:endParaRPr lang="en-GB" dirty="0" smtClean="0"/>
          </a:p>
          <a:p>
            <a:r>
              <a:rPr lang="en-GB" dirty="0" err="1" smtClean="0"/>
              <a:t>Obiective</a:t>
            </a:r>
            <a:r>
              <a:rPr lang="en-GB" dirty="0" smtClean="0"/>
              <a:t> </a:t>
            </a:r>
            <a:r>
              <a:rPr lang="en-GB" dirty="0" err="1" smtClean="0"/>
              <a:t>specifice</a:t>
            </a:r>
            <a:endParaRPr lang="en-GB" dirty="0" smtClean="0"/>
          </a:p>
          <a:p>
            <a:r>
              <a:rPr lang="en-GB" dirty="0" err="1" smtClean="0"/>
              <a:t>Discutii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8902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en-GB" dirty="0" err="1" smtClean="0"/>
              <a:t>Obiectivele</a:t>
            </a:r>
            <a:r>
              <a:rPr lang="en-GB" dirty="0" smtClean="0"/>
              <a:t> </a:t>
            </a:r>
            <a:r>
              <a:rPr lang="en-GB" dirty="0" err="1" smtClean="0"/>
              <a:t>generale</a:t>
            </a:r>
            <a:r>
              <a:rPr lang="en-GB" dirty="0" smtClean="0"/>
              <a:t> ale </a:t>
            </a:r>
            <a:r>
              <a:rPr lang="en-GB" dirty="0" err="1" smtClean="0"/>
              <a:t>proiectului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o-RO" dirty="0"/>
              <a:t>Obiectivul general al proiectului: Cresterea nivelului de educatie </a:t>
            </a:r>
            <a:r>
              <a:rPr lang="ro-RO" dirty="0" smtClean="0"/>
              <a:t>si</a:t>
            </a:r>
            <a:r>
              <a:rPr lang="en-GB" dirty="0" smtClean="0"/>
              <a:t> </a:t>
            </a:r>
            <a:r>
              <a:rPr lang="it-IT" dirty="0" smtClean="0"/>
              <a:t>formare </a:t>
            </a:r>
            <a:r>
              <a:rPr lang="it-IT" dirty="0"/>
              <a:t>continua a studentilor prin dezvoltarea laboratorului </a:t>
            </a:r>
            <a:r>
              <a:rPr lang="it-IT" dirty="0" smtClean="0"/>
              <a:t>de cercetare </a:t>
            </a:r>
            <a:r>
              <a:rPr lang="it-IT" dirty="0"/>
              <a:t>– testare aplicativa in </a:t>
            </a:r>
            <a:r>
              <a:rPr lang="it-IT" dirty="0" smtClean="0"/>
              <a:t>transporturi</a:t>
            </a:r>
          </a:p>
          <a:p>
            <a:pPr algn="just"/>
            <a:r>
              <a:rPr lang="it-IT" dirty="0" smtClean="0"/>
              <a:t>Obiectivul </a:t>
            </a:r>
            <a:r>
              <a:rPr lang="it-IT" dirty="0"/>
              <a:t>general </a:t>
            </a:r>
            <a:r>
              <a:rPr lang="it-IT" dirty="0" smtClean="0"/>
              <a:t>al proiectului </a:t>
            </a:r>
            <a:r>
              <a:rPr lang="it-IT" dirty="0"/>
              <a:t>se adreseaza in mod direct obiectivului general </a:t>
            </a:r>
            <a:r>
              <a:rPr lang="it-IT" dirty="0" smtClean="0"/>
              <a:t>al POSDRU</a:t>
            </a:r>
            <a:r>
              <a:rPr lang="it-IT" dirty="0"/>
              <a:t>: „Dezvoltarea capitalului uman si cresterea </a:t>
            </a:r>
            <a:r>
              <a:rPr lang="it-IT" dirty="0" smtClean="0"/>
              <a:t>competitivitatii, prin </a:t>
            </a:r>
            <a:r>
              <a:rPr lang="it-IT" dirty="0"/>
              <a:t>corelarea educatiei si invatarii pe tot parcursul vietii cu </a:t>
            </a:r>
            <a:r>
              <a:rPr lang="it-IT" dirty="0" smtClean="0"/>
              <a:t>piata muncii </a:t>
            </a:r>
            <a:r>
              <a:rPr lang="it-IT" dirty="0"/>
              <a:t>si asigurarea de oportunitati sporite pentru </a:t>
            </a:r>
            <a:r>
              <a:rPr lang="it-IT" dirty="0" smtClean="0"/>
              <a:t>participarea </a:t>
            </a:r>
            <a:r>
              <a:rPr lang="ro-RO" dirty="0" smtClean="0"/>
              <a:t>viitoare </a:t>
            </a:r>
            <a:r>
              <a:rPr lang="ro-RO" dirty="0"/>
              <a:t>pe o piata a muncii moderna, flexibila si </a:t>
            </a:r>
            <a:r>
              <a:rPr lang="ro-RO" dirty="0" smtClean="0"/>
              <a:t>inclusiva”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359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en-GB" dirty="0" err="1" smtClean="0"/>
              <a:t>Obiectivele</a:t>
            </a:r>
            <a:r>
              <a:rPr lang="en-GB" dirty="0" smtClean="0"/>
              <a:t> </a:t>
            </a:r>
            <a:r>
              <a:rPr lang="en-GB" dirty="0" err="1" smtClean="0"/>
              <a:t>generale</a:t>
            </a:r>
            <a:r>
              <a:rPr lang="en-GB" dirty="0" smtClean="0"/>
              <a:t> ale </a:t>
            </a:r>
            <a:r>
              <a:rPr lang="en-GB" dirty="0" err="1" smtClean="0"/>
              <a:t>proiectului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P</a:t>
            </a:r>
            <a:r>
              <a:rPr lang="ro-RO" dirty="0" smtClean="0"/>
              <a:t>rin</a:t>
            </a:r>
            <a:r>
              <a:rPr lang="en-GB" dirty="0" smtClean="0"/>
              <a:t> </a:t>
            </a:r>
            <a:r>
              <a:rPr lang="it-IT" dirty="0" smtClean="0"/>
              <a:t>promovarea </a:t>
            </a:r>
            <a:r>
              <a:rPr lang="it-IT" dirty="0"/>
              <a:t>unor activitati aplicative ce vin sa sprijine studentii </a:t>
            </a:r>
            <a:r>
              <a:rPr lang="it-IT" dirty="0" smtClean="0"/>
              <a:t>in procesul </a:t>
            </a:r>
            <a:r>
              <a:rPr lang="it-IT" dirty="0"/>
              <a:t>de adaptare si acumulare cunostinte in </a:t>
            </a:r>
            <a:r>
              <a:rPr lang="it-IT" dirty="0" smtClean="0"/>
              <a:t>stransa concordanta </a:t>
            </a:r>
            <a:r>
              <a:rPr lang="it-IT" dirty="0"/>
              <a:t>cu cerintele pietei muncii. </a:t>
            </a:r>
            <a:endParaRPr lang="it-IT" dirty="0" smtClean="0"/>
          </a:p>
          <a:p>
            <a:pPr algn="just"/>
            <a:r>
              <a:rPr lang="it-IT" dirty="0" smtClean="0"/>
              <a:t>Dezvoltarea </a:t>
            </a:r>
            <a:r>
              <a:rPr lang="it-IT" dirty="0"/>
              <a:t>unor </a:t>
            </a:r>
            <a:r>
              <a:rPr lang="it-IT" dirty="0" smtClean="0"/>
              <a:t>aplicatii </a:t>
            </a:r>
            <a:r>
              <a:rPr lang="ro-RO" dirty="0" smtClean="0"/>
              <a:t>practice </a:t>
            </a:r>
            <a:r>
              <a:rPr lang="ro-RO" dirty="0"/>
              <a:t>de laborator contribuie la dezvoltarea </a:t>
            </a:r>
            <a:r>
              <a:rPr lang="ro-RO" dirty="0" smtClean="0"/>
              <a:t>competentelor</a:t>
            </a:r>
            <a:r>
              <a:rPr lang="en-GB" dirty="0" smtClean="0"/>
              <a:t> </a:t>
            </a:r>
            <a:r>
              <a:rPr lang="ro-RO" dirty="0" smtClean="0"/>
              <a:t>acumulate </a:t>
            </a:r>
            <a:r>
              <a:rPr lang="ro-RO" dirty="0"/>
              <a:t>de studenti pe parcursul studiilor universitare, </a:t>
            </a:r>
            <a:r>
              <a:rPr lang="ro-RO" dirty="0" smtClean="0"/>
              <a:t>vor</a:t>
            </a:r>
            <a:r>
              <a:rPr lang="en-GB" dirty="0" smtClean="0"/>
              <a:t> </a:t>
            </a:r>
            <a:r>
              <a:rPr lang="ro-RO" dirty="0" smtClean="0"/>
              <a:t>completa </a:t>
            </a:r>
            <a:r>
              <a:rPr lang="ro-RO" dirty="0"/>
              <a:t>curricula teoretica universitara si vor oferi </a:t>
            </a:r>
            <a:r>
              <a:rPr lang="ro-RO" dirty="0" smtClean="0"/>
              <a:t>studentilor</a:t>
            </a:r>
            <a:r>
              <a:rPr lang="en-GB" dirty="0" smtClean="0"/>
              <a:t> </a:t>
            </a:r>
            <a:r>
              <a:rPr lang="it-IT" dirty="0" smtClean="0"/>
              <a:t>oportunitati </a:t>
            </a:r>
            <a:r>
              <a:rPr lang="it-IT" dirty="0"/>
              <a:t>sporite pe piata muncii inca de la finalizarea </a:t>
            </a:r>
            <a:r>
              <a:rPr lang="it-IT" dirty="0" smtClean="0"/>
              <a:t>studiilor universitare</a:t>
            </a:r>
            <a:r>
              <a:rPr lang="it-IT" dirty="0"/>
              <a:t>.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4285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Obiectivele</a:t>
            </a:r>
            <a:r>
              <a:rPr lang="en-GB" dirty="0"/>
              <a:t> </a:t>
            </a:r>
            <a:r>
              <a:rPr lang="en-GB" dirty="0" err="1"/>
              <a:t>generale</a:t>
            </a:r>
            <a:r>
              <a:rPr lang="en-GB" dirty="0"/>
              <a:t> ale </a:t>
            </a:r>
            <a:r>
              <a:rPr lang="en-GB" dirty="0" err="1"/>
              <a:t>proiectului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o-RO" dirty="0"/>
              <a:t>Pe termen lung prezentul proiect va produce </a:t>
            </a:r>
            <a:r>
              <a:rPr lang="ro-RO" dirty="0" smtClean="0"/>
              <a:t>efecte pozitive </a:t>
            </a:r>
            <a:r>
              <a:rPr lang="ro-RO" dirty="0"/>
              <a:t>atat pentru mediul universitar prin cresterea </a:t>
            </a:r>
            <a:r>
              <a:rPr lang="ro-RO" dirty="0" smtClean="0"/>
              <a:t>adaptabilitatii </a:t>
            </a:r>
            <a:r>
              <a:rPr lang="it-IT" dirty="0" smtClean="0"/>
              <a:t>si </a:t>
            </a:r>
            <a:r>
              <a:rPr lang="it-IT" dirty="0"/>
              <a:t>corelarii curriculei universitare cu cerintele existente pe </a:t>
            </a:r>
            <a:r>
              <a:rPr lang="it-IT" dirty="0" smtClean="0"/>
              <a:t>piata</a:t>
            </a:r>
            <a:r>
              <a:rPr lang="ro-RO" dirty="0" smtClean="0"/>
              <a:t> </a:t>
            </a:r>
            <a:r>
              <a:rPr lang="it-IT" dirty="0" smtClean="0"/>
              <a:t>muncii </a:t>
            </a:r>
            <a:r>
              <a:rPr lang="it-IT" dirty="0"/>
              <a:t>cat si la nivelul studentilor prin crearea unor </a:t>
            </a:r>
            <a:r>
              <a:rPr lang="it-IT" dirty="0" smtClean="0"/>
              <a:t>competente</a:t>
            </a:r>
            <a:r>
              <a:rPr lang="ro-RO" dirty="0" smtClean="0"/>
              <a:t> </a:t>
            </a:r>
            <a:r>
              <a:rPr lang="it-IT" dirty="0" smtClean="0"/>
              <a:t>practice </a:t>
            </a:r>
            <a:r>
              <a:rPr lang="it-IT" dirty="0"/>
              <a:t>necesare in orientarea pe piata muncii si accesarea unui </a:t>
            </a:r>
            <a:r>
              <a:rPr lang="it-IT" dirty="0" smtClean="0"/>
              <a:t>loc</a:t>
            </a:r>
            <a:r>
              <a:rPr lang="ro-RO" dirty="0" smtClean="0"/>
              <a:t> </a:t>
            </a:r>
            <a:r>
              <a:rPr lang="it-IT" dirty="0" smtClean="0"/>
              <a:t>de </a:t>
            </a:r>
            <a:r>
              <a:rPr lang="it-IT" dirty="0"/>
              <a:t>munca potrivit cu abilitatile si cunostintele acumulate.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75982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en-GB" dirty="0" err="1" smtClean="0"/>
              <a:t>Obiectivele</a:t>
            </a:r>
            <a:r>
              <a:rPr lang="en-GB" dirty="0" smtClean="0"/>
              <a:t> </a:t>
            </a:r>
            <a:r>
              <a:rPr lang="en-GB" dirty="0" err="1" smtClean="0"/>
              <a:t>specifice</a:t>
            </a:r>
            <a:r>
              <a:rPr lang="en-GB" dirty="0" smtClean="0"/>
              <a:t> ale </a:t>
            </a:r>
            <a:r>
              <a:rPr lang="en-GB" dirty="0" err="1" smtClean="0"/>
              <a:t>proiectului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r>
              <a:rPr lang="ro-RO" dirty="0" smtClean="0"/>
              <a:t>OS1:</a:t>
            </a:r>
            <a:r>
              <a:rPr lang="en-GB" dirty="0" smtClean="0"/>
              <a:t> </a:t>
            </a:r>
            <a:r>
              <a:rPr lang="it-IT" dirty="0" smtClean="0"/>
              <a:t>imbunatatirea </a:t>
            </a:r>
            <a:r>
              <a:rPr lang="it-IT" dirty="0"/>
              <a:t>curriculei educationale traditionale prin </a:t>
            </a:r>
            <a:r>
              <a:rPr lang="it-IT" dirty="0" smtClean="0"/>
              <a:t>dezvoltarea </a:t>
            </a:r>
            <a:r>
              <a:rPr lang="ro-RO" dirty="0" smtClean="0"/>
              <a:t>unui </a:t>
            </a:r>
            <a:r>
              <a:rPr lang="ro-RO" dirty="0"/>
              <a:t>laborator practic de cercetare si testare aplicativa </a:t>
            </a:r>
          </a:p>
          <a:p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OS2: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dezvoltarea competentelor si cunostintelor practice pentru studentii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din ciclul universitar si de masterat </a:t>
            </a:r>
            <a:endParaRPr lang="en-GB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OS3: cresterea accesului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studentilor pe piata muncii</a:t>
            </a:r>
            <a:endParaRPr lang="ro-RO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en-GB" dirty="0" err="1" smtClean="0"/>
              <a:t>Obiectivele</a:t>
            </a:r>
            <a:r>
              <a:rPr lang="en-GB" dirty="0" smtClean="0"/>
              <a:t> </a:t>
            </a:r>
            <a:r>
              <a:rPr lang="en-GB" dirty="0" err="1" smtClean="0"/>
              <a:t>specifice</a:t>
            </a:r>
            <a:r>
              <a:rPr lang="en-GB" dirty="0" smtClean="0"/>
              <a:t> ale </a:t>
            </a:r>
            <a:r>
              <a:rPr lang="en-GB" dirty="0" err="1" smtClean="0"/>
              <a:t>proiectului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OS1: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imbunatatirea </a:t>
            </a:r>
            <a:r>
              <a:rPr lang="it-IT" dirty="0">
                <a:solidFill>
                  <a:schemeClr val="bg1">
                    <a:lumMod val="85000"/>
                  </a:schemeClr>
                </a:solidFill>
              </a:rPr>
              <a:t>curriculei educationale traditionale prin </a:t>
            </a:r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dezvoltarea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unui </a:t>
            </a:r>
            <a:r>
              <a:rPr lang="ro-RO" dirty="0">
                <a:solidFill>
                  <a:schemeClr val="bg1">
                    <a:lumMod val="85000"/>
                  </a:schemeClr>
                </a:solidFill>
              </a:rPr>
              <a:t>laborator practic de cercetare si testare aplicativa </a:t>
            </a:r>
            <a:endParaRPr lang="en-GB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ro-RO" dirty="0" smtClean="0"/>
              <a:t>OS2:</a:t>
            </a:r>
            <a:r>
              <a:rPr lang="en-GB" dirty="0" smtClean="0"/>
              <a:t> </a:t>
            </a:r>
            <a:r>
              <a:rPr lang="ro-RO" dirty="0" smtClean="0"/>
              <a:t>dezvoltarea </a:t>
            </a:r>
            <a:r>
              <a:rPr lang="ro-RO" dirty="0"/>
              <a:t>competentelor si cunostintelor practice pentru </a:t>
            </a:r>
            <a:r>
              <a:rPr lang="ro-RO" dirty="0" smtClean="0"/>
              <a:t>studentii</a:t>
            </a:r>
            <a:r>
              <a:rPr lang="en-GB" dirty="0" smtClean="0"/>
              <a:t> </a:t>
            </a:r>
            <a:r>
              <a:rPr lang="ro-RO" dirty="0" smtClean="0"/>
              <a:t>din </a:t>
            </a:r>
            <a:r>
              <a:rPr lang="ro-RO" dirty="0"/>
              <a:t>ciclul universitar si de masterat </a:t>
            </a:r>
            <a:endParaRPr lang="en-GB" dirty="0" smtClean="0"/>
          </a:p>
          <a:p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OS3</a:t>
            </a:r>
            <a:r>
              <a:rPr lang="ro-RO" dirty="0">
                <a:solidFill>
                  <a:schemeClr val="bg1">
                    <a:lumMod val="85000"/>
                  </a:schemeClr>
                </a:solidFill>
              </a:rPr>
              <a:t>: cresterea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accesului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studentilor </a:t>
            </a:r>
            <a:r>
              <a:rPr lang="ro-RO" dirty="0">
                <a:solidFill>
                  <a:schemeClr val="bg1">
                    <a:lumMod val="85000"/>
                  </a:schemeClr>
                </a:solidFill>
              </a:rPr>
              <a:t>pe piata muncii</a:t>
            </a:r>
          </a:p>
        </p:txBody>
      </p:sp>
    </p:spTree>
    <p:extLst>
      <p:ext uri="{BB962C8B-B14F-4D97-AF65-F5344CB8AC3E}">
        <p14:creationId xmlns:p14="http://schemas.microsoft.com/office/powerpoint/2010/main" val="3796226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917644"/>
          </a:xfrm>
        </p:spPr>
        <p:txBody>
          <a:bodyPr/>
          <a:lstStyle/>
          <a:p>
            <a:r>
              <a:rPr lang="en-GB" dirty="0" err="1" smtClean="0"/>
              <a:t>Obiectivele</a:t>
            </a:r>
            <a:r>
              <a:rPr lang="en-GB" dirty="0" smtClean="0"/>
              <a:t> </a:t>
            </a:r>
            <a:r>
              <a:rPr lang="en-GB" dirty="0" err="1" smtClean="0"/>
              <a:t>specifice</a:t>
            </a:r>
            <a:r>
              <a:rPr lang="en-GB" dirty="0" smtClean="0"/>
              <a:t> ale </a:t>
            </a:r>
            <a:r>
              <a:rPr lang="en-GB" dirty="0" err="1" smtClean="0"/>
              <a:t>proiectului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OS1: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imbunatatirea </a:t>
            </a:r>
            <a:r>
              <a:rPr lang="it-IT" dirty="0">
                <a:solidFill>
                  <a:schemeClr val="bg1">
                    <a:lumMod val="85000"/>
                  </a:schemeClr>
                </a:solidFill>
              </a:rPr>
              <a:t>curriculei educationale traditionale prin </a:t>
            </a:r>
            <a:r>
              <a:rPr lang="it-IT" dirty="0" smtClean="0">
                <a:solidFill>
                  <a:schemeClr val="bg1">
                    <a:lumMod val="85000"/>
                  </a:schemeClr>
                </a:solidFill>
              </a:rPr>
              <a:t>dezvoltarea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unui </a:t>
            </a:r>
            <a:r>
              <a:rPr lang="ro-RO" dirty="0">
                <a:solidFill>
                  <a:schemeClr val="bg1">
                    <a:lumMod val="85000"/>
                  </a:schemeClr>
                </a:solidFill>
              </a:rPr>
              <a:t>laborator practic de cercetare si testare aplicativa </a:t>
            </a:r>
            <a:endParaRPr lang="en-GB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OS2: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dezvoltarea </a:t>
            </a:r>
            <a:r>
              <a:rPr lang="ro-RO" dirty="0">
                <a:solidFill>
                  <a:schemeClr val="bg1">
                    <a:lumMod val="85000"/>
                  </a:schemeClr>
                </a:solidFill>
              </a:rPr>
              <a:t>competentelor si cunostintelor practice pentru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studentii</a:t>
            </a:r>
            <a:r>
              <a:rPr lang="en-GB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bg1">
                    <a:lumMod val="85000"/>
                  </a:schemeClr>
                </a:solidFill>
              </a:rPr>
              <a:t>din </a:t>
            </a:r>
            <a:r>
              <a:rPr lang="ro-RO" dirty="0">
                <a:solidFill>
                  <a:schemeClr val="bg1">
                    <a:lumMod val="85000"/>
                  </a:schemeClr>
                </a:solidFill>
              </a:rPr>
              <a:t>ciclul universitar si de masterat </a:t>
            </a:r>
            <a:endParaRPr lang="en-GB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ro-RO" dirty="0" smtClean="0"/>
              <a:t>OS3</a:t>
            </a:r>
            <a:r>
              <a:rPr lang="ro-RO" dirty="0"/>
              <a:t>: cresterea </a:t>
            </a:r>
            <a:r>
              <a:rPr lang="ro-RO" dirty="0" smtClean="0"/>
              <a:t>accesului</a:t>
            </a:r>
            <a:r>
              <a:rPr lang="en-GB" dirty="0" smtClean="0"/>
              <a:t> </a:t>
            </a:r>
            <a:r>
              <a:rPr lang="ro-RO" dirty="0" smtClean="0"/>
              <a:t>studentilor </a:t>
            </a:r>
            <a:r>
              <a:rPr lang="ro-RO" dirty="0"/>
              <a:t>pe piata muncii</a:t>
            </a:r>
          </a:p>
        </p:txBody>
      </p:sp>
    </p:spTree>
    <p:extLst>
      <p:ext uri="{BB962C8B-B14F-4D97-AF65-F5344CB8AC3E}">
        <p14:creationId xmlns:p14="http://schemas.microsoft.com/office/powerpoint/2010/main" val="48434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Detalierea obiectivelor specifice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Prin prezentul proiect ne propunem </a:t>
            </a:r>
            <a:r>
              <a:rPr lang="it-IT" dirty="0" smtClean="0"/>
              <a:t>realizarea</a:t>
            </a:r>
            <a:r>
              <a:rPr lang="ro-RO" dirty="0" smtClean="0"/>
              <a:t> </a:t>
            </a:r>
            <a:r>
              <a:rPr lang="it-IT" dirty="0" smtClean="0"/>
              <a:t>unui </a:t>
            </a:r>
            <a:r>
              <a:rPr lang="it-IT" dirty="0"/>
              <a:t>laborator de cercetare-testare aplicativa in care vor fi </a:t>
            </a:r>
            <a:r>
              <a:rPr lang="it-IT" dirty="0" smtClean="0"/>
              <a:t>simulate</a:t>
            </a:r>
            <a:r>
              <a:rPr lang="ro-RO" dirty="0" smtClean="0"/>
              <a:t> </a:t>
            </a:r>
            <a:r>
              <a:rPr lang="it-IT" dirty="0" smtClean="0"/>
              <a:t>conditii </a:t>
            </a:r>
            <a:r>
              <a:rPr lang="it-IT" dirty="0"/>
              <a:t>reale din automatizari industriale in transporturi</a:t>
            </a:r>
            <a:r>
              <a:rPr lang="it-IT" dirty="0" smtClean="0"/>
              <a:t>.</a:t>
            </a:r>
            <a:endParaRPr lang="ro-RO" dirty="0" smtClean="0"/>
          </a:p>
          <a:p>
            <a:pPr algn="just"/>
            <a:r>
              <a:rPr lang="ro-RO" dirty="0"/>
              <a:t>In </a:t>
            </a:r>
            <a:r>
              <a:rPr lang="ro-RO" dirty="0" smtClean="0"/>
              <a:t>cadrul </a:t>
            </a:r>
            <a:r>
              <a:rPr lang="it-IT" dirty="0" smtClean="0"/>
              <a:t>laboratorului </a:t>
            </a:r>
            <a:r>
              <a:rPr lang="it-IT" dirty="0"/>
              <a:t>studentii vor interactiona cu un sistem de </a:t>
            </a:r>
            <a:r>
              <a:rPr lang="it-IT" dirty="0" smtClean="0"/>
              <a:t>interpretare</a:t>
            </a:r>
            <a:r>
              <a:rPr lang="ro-RO" dirty="0" smtClean="0"/>
              <a:t> </a:t>
            </a:r>
            <a:r>
              <a:rPr lang="it-IT" dirty="0" smtClean="0"/>
              <a:t>date </a:t>
            </a:r>
            <a:r>
              <a:rPr lang="it-IT" dirty="0"/>
              <a:t>captate de la senzori, vor putea sa isi dezvolte capacitatea </a:t>
            </a:r>
            <a:r>
              <a:rPr lang="it-IT" dirty="0" smtClean="0"/>
              <a:t>de</a:t>
            </a:r>
            <a:r>
              <a:rPr lang="ro-RO" dirty="0" smtClean="0"/>
              <a:t> </a:t>
            </a:r>
            <a:r>
              <a:rPr lang="it-IT" dirty="0" smtClean="0"/>
              <a:t>analiza </a:t>
            </a:r>
            <a:r>
              <a:rPr lang="it-IT" dirty="0"/>
              <a:t>si luare decizii, isi vor dezvolta aptitudinile de lucru </a:t>
            </a:r>
            <a:r>
              <a:rPr lang="it-IT" dirty="0" smtClean="0"/>
              <a:t>cu</a:t>
            </a:r>
            <a:r>
              <a:rPr lang="ro-RO" dirty="0" smtClean="0"/>
              <a:t> </a:t>
            </a:r>
            <a:r>
              <a:rPr lang="it-IT" dirty="0" smtClean="0"/>
              <a:t>senzorii</a:t>
            </a:r>
            <a:r>
              <a:rPr lang="it-IT" dirty="0"/>
              <a:t>, cu camerele video de identificare vehicule, cu modalitati </a:t>
            </a:r>
            <a:r>
              <a:rPr lang="it-IT" dirty="0" smtClean="0"/>
              <a:t>de</a:t>
            </a:r>
            <a:r>
              <a:rPr lang="ro-RO" dirty="0" smtClean="0"/>
              <a:t> </a:t>
            </a:r>
            <a:r>
              <a:rPr lang="it-IT" dirty="0" smtClean="0"/>
              <a:t>cantarire</a:t>
            </a:r>
            <a:r>
              <a:rPr lang="ro-RO" dirty="0" smtClean="0"/>
              <a:t> </a:t>
            </a:r>
            <a:r>
              <a:rPr lang="it-IT" dirty="0" smtClean="0"/>
              <a:t>camioane </a:t>
            </a:r>
            <a:r>
              <a:rPr lang="it-IT" dirty="0"/>
              <a:t>aflate in mers, cu senzori meteo si modalitati </a:t>
            </a:r>
            <a:r>
              <a:rPr lang="it-IT" dirty="0" smtClean="0"/>
              <a:t>de</a:t>
            </a:r>
            <a:r>
              <a:rPr lang="ro-RO" dirty="0" smtClean="0"/>
              <a:t> avertizare </a:t>
            </a:r>
            <a:r>
              <a:rPr lang="ro-RO" dirty="0"/>
              <a:t>a participantilor la trafic.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7087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721</Words>
  <Application>Microsoft Office PowerPoint</Application>
  <PresentationFormat>On-screen Show (4:3)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Obiectivele proiectului</vt:lpstr>
      <vt:lpstr>Continut</vt:lpstr>
      <vt:lpstr>Obiectivele generale ale proiectului</vt:lpstr>
      <vt:lpstr>Obiectivele generale ale proiectului</vt:lpstr>
      <vt:lpstr>Obiectivele generale ale proiectului</vt:lpstr>
      <vt:lpstr>Obiectivele specifice ale proiectului</vt:lpstr>
      <vt:lpstr>Obiectivele specifice ale proiectului</vt:lpstr>
      <vt:lpstr>Obiectivele specifice ale proiectului</vt:lpstr>
      <vt:lpstr>Detalierea obiectivelor specifice</vt:lpstr>
      <vt:lpstr>Detalierea obiectivelor specifice</vt:lpstr>
      <vt:lpstr>Detalierea obiectivelor specifice</vt:lpstr>
      <vt:lpstr>Concluzii</vt:lpstr>
      <vt:lpstr>Discutii</vt:lpstr>
      <vt:lpstr>Va multumesc pentru atentie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Obiective Laborator ITS</dc:title>
  <dc:creator>Florin Nemtanu</dc:creator>
  <cp:lastModifiedBy>Florin Nemtanu</cp:lastModifiedBy>
  <cp:revision>26</cp:revision>
  <dcterms:created xsi:type="dcterms:W3CDTF">2014-10-20T15:43:22Z</dcterms:created>
  <dcterms:modified xsi:type="dcterms:W3CDTF">2014-10-24T07:58:58Z</dcterms:modified>
</cp:coreProperties>
</file>